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5775"/>
    <a:srgbClr val="AE74A7"/>
    <a:srgbClr val="625E94"/>
    <a:srgbClr val="56A7B2"/>
    <a:srgbClr val="00A994"/>
    <a:srgbClr val="C6579A"/>
    <a:srgbClr val="891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6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D1D615-F365-42C2-8EA5-54B5841B7664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9D21CE0-ACF9-408C-BB52-4216038D227A}">
      <dgm:prSet phldrT="[Text]"/>
      <dgm:spPr>
        <a:solidFill>
          <a:srgbClr val="AE74A7"/>
        </a:solidFill>
        <a:ln>
          <a:noFill/>
        </a:ln>
      </dgm:spPr>
      <dgm:t>
        <a:bodyPr/>
        <a:lstStyle/>
        <a:p>
          <a:r>
            <a:rPr lang="en-GB" dirty="0"/>
            <a:t>Social Work Teams</a:t>
          </a:r>
        </a:p>
      </dgm:t>
    </dgm:pt>
    <dgm:pt modelId="{AFFBE58B-AD43-4812-AC52-2EBA0C1210B0}" type="parTrans" cxnId="{D790A0BA-3ABE-4D79-BA11-921A807FBD79}">
      <dgm:prSet/>
      <dgm:spPr/>
      <dgm:t>
        <a:bodyPr/>
        <a:lstStyle/>
        <a:p>
          <a:endParaRPr lang="en-GB"/>
        </a:p>
      </dgm:t>
    </dgm:pt>
    <dgm:pt modelId="{936EF7A2-53C4-4711-9A71-D32304A8E46F}" type="sibTrans" cxnId="{D790A0BA-3ABE-4D79-BA11-921A807FBD79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31159731-9A75-44C6-A65A-25E533CC9AF9}">
      <dgm:prSet phldrT="[Text]"/>
      <dgm:spPr>
        <a:solidFill>
          <a:srgbClr val="625E94"/>
        </a:solidFill>
        <a:ln>
          <a:noFill/>
        </a:ln>
      </dgm:spPr>
      <dgm:t>
        <a:bodyPr/>
        <a:lstStyle/>
        <a:p>
          <a:r>
            <a:rPr lang="en-GB" dirty="0"/>
            <a:t>Fostering &amp; Adoption Services</a:t>
          </a:r>
        </a:p>
      </dgm:t>
    </dgm:pt>
    <dgm:pt modelId="{6D16EFF6-7F47-4089-8132-BB38F0CCEFF2}" type="parTrans" cxnId="{464A64BF-398E-47FB-9CF5-1900AA6CBCED}">
      <dgm:prSet/>
      <dgm:spPr/>
      <dgm:t>
        <a:bodyPr/>
        <a:lstStyle/>
        <a:p>
          <a:endParaRPr lang="en-GB"/>
        </a:p>
      </dgm:t>
    </dgm:pt>
    <dgm:pt modelId="{D7F03F67-FE7D-4ADC-BFE4-62DE7172A4D7}" type="sibTrans" cxnId="{464A64BF-398E-47FB-9CF5-1900AA6CBCED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6C61C6B2-BA82-4A74-A629-9289CE80632C}">
      <dgm:prSet phldrT="[Text]"/>
      <dgm:spPr>
        <a:solidFill>
          <a:srgbClr val="AE74A7"/>
        </a:solidFill>
        <a:ln>
          <a:noFill/>
        </a:ln>
      </dgm:spPr>
      <dgm:t>
        <a:bodyPr/>
        <a:lstStyle/>
        <a:p>
          <a:r>
            <a:rPr lang="en-GB" dirty="0"/>
            <a:t>Panels</a:t>
          </a:r>
        </a:p>
      </dgm:t>
    </dgm:pt>
    <dgm:pt modelId="{CD3C1C8D-DA09-4B4A-B2A8-0503942267B2}" type="parTrans" cxnId="{2464E06F-1DEF-46F0-8DA7-C25924E61E74}">
      <dgm:prSet/>
      <dgm:spPr/>
      <dgm:t>
        <a:bodyPr/>
        <a:lstStyle/>
        <a:p>
          <a:endParaRPr lang="en-GB"/>
        </a:p>
      </dgm:t>
    </dgm:pt>
    <dgm:pt modelId="{B818A850-B8DE-46E3-AB98-94237AFDD9E8}" type="sibTrans" cxnId="{2464E06F-1DEF-46F0-8DA7-C25924E61E74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36FF8AA8-2F4A-4DD6-8E49-2B1A7E28338D}">
      <dgm:prSet phldrT="[Text]"/>
      <dgm:spPr>
        <a:solidFill>
          <a:srgbClr val="625E94"/>
        </a:solidFill>
        <a:ln>
          <a:noFill/>
        </a:ln>
      </dgm:spPr>
      <dgm:t>
        <a:bodyPr/>
        <a:lstStyle/>
        <a:p>
          <a:r>
            <a:rPr lang="en-GB" dirty="0"/>
            <a:t>Family &amp; Friends Service</a:t>
          </a:r>
        </a:p>
      </dgm:t>
    </dgm:pt>
    <dgm:pt modelId="{5250A053-84E9-4777-8C11-C6FCEBE9913E}" type="parTrans" cxnId="{58FA40EB-29EB-426F-AADD-A80B44FF9486}">
      <dgm:prSet/>
      <dgm:spPr/>
      <dgm:t>
        <a:bodyPr/>
        <a:lstStyle/>
        <a:p>
          <a:endParaRPr lang="en-GB"/>
        </a:p>
      </dgm:t>
    </dgm:pt>
    <dgm:pt modelId="{B594800C-2589-4FFB-8B7E-88C9B6F06738}" type="sibTrans" cxnId="{58FA40EB-29EB-426F-AADD-A80B44FF9486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5737F23C-9FD8-4820-91A7-1E263B717D86}">
      <dgm:prSet phldrT="[Text]"/>
      <dgm:spPr>
        <a:solidFill>
          <a:srgbClr val="AE74A7"/>
        </a:solidFill>
        <a:ln>
          <a:noFill/>
        </a:ln>
      </dgm:spPr>
      <dgm:t>
        <a:bodyPr/>
        <a:lstStyle/>
        <a:p>
          <a:r>
            <a:rPr lang="en-GB" dirty="0"/>
            <a:t>Family Group Conferencing</a:t>
          </a:r>
        </a:p>
      </dgm:t>
    </dgm:pt>
    <dgm:pt modelId="{D834DCD1-3A5C-4351-8FFE-56D3ED25AAA2}" type="parTrans" cxnId="{C6CEB5D1-5895-46A4-B174-85D21CA25E7D}">
      <dgm:prSet/>
      <dgm:spPr/>
      <dgm:t>
        <a:bodyPr/>
        <a:lstStyle/>
        <a:p>
          <a:endParaRPr lang="en-GB"/>
        </a:p>
      </dgm:t>
    </dgm:pt>
    <dgm:pt modelId="{B3CC92B1-2973-4C0B-850D-78AC079A4556}" type="sibTrans" cxnId="{C6CEB5D1-5895-46A4-B174-85D21CA25E7D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5A9DFB4E-B340-419B-997E-2C7C1901A9BA}">
      <dgm:prSet phldrT="[Text]"/>
      <dgm:spPr>
        <a:solidFill>
          <a:srgbClr val="625E94"/>
        </a:solidFill>
        <a:ln>
          <a:noFill/>
        </a:ln>
      </dgm:spPr>
      <dgm:t>
        <a:bodyPr/>
        <a:lstStyle/>
        <a:p>
          <a:r>
            <a:rPr lang="en-GB" dirty="0"/>
            <a:t>Lifelong Links</a:t>
          </a:r>
        </a:p>
      </dgm:t>
    </dgm:pt>
    <dgm:pt modelId="{FBA4105C-74E6-405D-9A0A-CEE3024FCC96}" type="parTrans" cxnId="{40E5715D-28F0-4694-B24D-DFA780310595}">
      <dgm:prSet/>
      <dgm:spPr/>
      <dgm:t>
        <a:bodyPr/>
        <a:lstStyle/>
        <a:p>
          <a:endParaRPr lang="en-GB"/>
        </a:p>
      </dgm:t>
    </dgm:pt>
    <dgm:pt modelId="{51714F76-00A1-4CAA-AEB1-B875D01F16D2}" type="sibTrans" cxnId="{40E5715D-28F0-4694-B24D-DFA780310595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8A67641F-1B96-443E-8E1A-DC6F5CC2033E}" type="pres">
      <dgm:prSet presAssocID="{C3D1D615-F365-42C2-8EA5-54B5841B7664}" presName="cycle" presStyleCnt="0">
        <dgm:presLayoutVars>
          <dgm:dir/>
          <dgm:resizeHandles val="exact"/>
        </dgm:presLayoutVars>
      </dgm:prSet>
      <dgm:spPr/>
    </dgm:pt>
    <dgm:pt modelId="{D08F7C3C-4540-47A2-B71A-C47CBB037A39}" type="pres">
      <dgm:prSet presAssocID="{B9D21CE0-ACF9-408C-BB52-4216038D227A}" presName="node" presStyleLbl="node1" presStyleIdx="0" presStyleCnt="6">
        <dgm:presLayoutVars>
          <dgm:bulletEnabled val="1"/>
        </dgm:presLayoutVars>
      </dgm:prSet>
      <dgm:spPr/>
    </dgm:pt>
    <dgm:pt modelId="{0D02ABAC-9BC0-40B1-90AB-0673753D2107}" type="pres">
      <dgm:prSet presAssocID="{B9D21CE0-ACF9-408C-BB52-4216038D227A}" presName="spNode" presStyleCnt="0"/>
      <dgm:spPr/>
    </dgm:pt>
    <dgm:pt modelId="{24B74863-5267-4884-9D95-768D0552D75C}" type="pres">
      <dgm:prSet presAssocID="{936EF7A2-53C4-4711-9A71-D32304A8E46F}" presName="sibTrans" presStyleLbl="sibTrans1D1" presStyleIdx="0" presStyleCnt="6"/>
      <dgm:spPr/>
    </dgm:pt>
    <dgm:pt modelId="{3EE9DA0A-F2B7-44D2-8DA3-F4DECB48DA71}" type="pres">
      <dgm:prSet presAssocID="{31159731-9A75-44C6-A65A-25E533CC9AF9}" presName="node" presStyleLbl="node1" presStyleIdx="1" presStyleCnt="6">
        <dgm:presLayoutVars>
          <dgm:bulletEnabled val="1"/>
        </dgm:presLayoutVars>
      </dgm:prSet>
      <dgm:spPr/>
    </dgm:pt>
    <dgm:pt modelId="{3C641F99-71C3-4509-BE99-083E594B3E4B}" type="pres">
      <dgm:prSet presAssocID="{31159731-9A75-44C6-A65A-25E533CC9AF9}" presName="spNode" presStyleCnt="0"/>
      <dgm:spPr/>
    </dgm:pt>
    <dgm:pt modelId="{81EEB86B-34C6-4061-AE0D-DC39417D1025}" type="pres">
      <dgm:prSet presAssocID="{D7F03F67-FE7D-4ADC-BFE4-62DE7172A4D7}" presName="sibTrans" presStyleLbl="sibTrans1D1" presStyleIdx="1" presStyleCnt="6"/>
      <dgm:spPr/>
    </dgm:pt>
    <dgm:pt modelId="{B2C29221-E3C6-4050-9066-12A1030B8CE3}" type="pres">
      <dgm:prSet presAssocID="{6C61C6B2-BA82-4A74-A629-9289CE80632C}" presName="node" presStyleLbl="node1" presStyleIdx="2" presStyleCnt="6">
        <dgm:presLayoutVars>
          <dgm:bulletEnabled val="1"/>
        </dgm:presLayoutVars>
      </dgm:prSet>
      <dgm:spPr/>
    </dgm:pt>
    <dgm:pt modelId="{2657BC1B-0F89-454C-A4F6-172324680368}" type="pres">
      <dgm:prSet presAssocID="{6C61C6B2-BA82-4A74-A629-9289CE80632C}" presName="spNode" presStyleCnt="0"/>
      <dgm:spPr/>
    </dgm:pt>
    <dgm:pt modelId="{7A2DB9EC-F49D-421C-9BDF-01EAC45AA2C1}" type="pres">
      <dgm:prSet presAssocID="{B818A850-B8DE-46E3-AB98-94237AFDD9E8}" presName="sibTrans" presStyleLbl="sibTrans1D1" presStyleIdx="2" presStyleCnt="6"/>
      <dgm:spPr/>
    </dgm:pt>
    <dgm:pt modelId="{609E49CB-D452-4CDC-8BC4-F942DADD7970}" type="pres">
      <dgm:prSet presAssocID="{36FF8AA8-2F4A-4DD6-8E49-2B1A7E28338D}" presName="node" presStyleLbl="node1" presStyleIdx="3" presStyleCnt="6">
        <dgm:presLayoutVars>
          <dgm:bulletEnabled val="1"/>
        </dgm:presLayoutVars>
      </dgm:prSet>
      <dgm:spPr/>
    </dgm:pt>
    <dgm:pt modelId="{A81E1723-E643-4528-AC3A-A113B3FAC0C9}" type="pres">
      <dgm:prSet presAssocID="{36FF8AA8-2F4A-4DD6-8E49-2B1A7E28338D}" presName="spNode" presStyleCnt="0"/>
      <dgm:spPr/>
    </dgm:pt>
    <dgm:pt modelId="{60DB48DA-7EE2-4522-8A22-A9DFC0026EC0}" type="pres">
      <dgm:prSet presAssocID="{B594800C-2589-4FFB-8B7E-88C9B6F06738}" presName="sibTrans" presStyleLbl="sibTrans1D1" presStyleIdx="3" presStyleCnt="6"/>
      <dgm:spPr/>
    </dgm:pt>
    <dgm:pt modelId="{01FF7EAD-0E2F-4594-9013-6D0749DE9C1F}" type="pres">
      <dgm:prSet presAssocID="{5737F23C-9FD8-4820-91A7-1E263B717D86}" presName="node" presStyleLbl="node1" presStyleIdx="4" presStyleCnt="6">
        <dgm:presLayoutVars>
          <dgm:bulletEnabled val="1"/>
        </dgm:presLayoutVars>
      </dgm:prSet>
      <dgm:spPr/>
    </dgm:pt>
    <dgm:pt modelId="{1B19360E-9361-41B0-8C86-6BB6267F6168}" type="pres">
      <dgm:prSet presAssocID="{5737F23C-9FD8-4820-91A7-1E263B717D86}" presName="spNode" presStyleCnt="0"/>
      <dgm:spPr/>
    </dgm:pt>
    <dgm:pt modelId="{F6CC5A38-1F59-489A-A108-F6C808FE96CC}" type="pres">
      <dgm:prSet presAssocID="{B3CC92B1-2973-4C0B-850D-78AC079A4556}" presName="sibTrans" presStyleLbl="sibTrans1D1" presStyleIdx="4" presStyleCnt="6"/>
      <dgm:spPr/>
    </dgm:pt>
    <dgm:pt modelId="{6C67C607-C1D0-4463-A1F8-D1D20FD0E4A9}" type="pres">
      <dgm:prSet presAssocID="{5A9DFB4E-B340-419B-997E-2C7C1901A9BA}" presName="node" presStyleLbl="node1" presStyleIdx="5" presStyleCnt="6">
        <dgm:presLayoutVars>
          <dgm:bulletEnabled val="1"/>
        </dgm:presLayoutVars>
      </dgm:prSet>
      <dgm:spPr/>
    </dgm:pt>
    <dgm:pt modelId="{001816FF-05DF-4523-B1B2-2362250610C6}" type="pres">
      <dgm:prSet presAssocID="{5A9DFB4E-B340-419B-997E-2C7C1901A9BA}" presName="spNode" presStyleCnt="0"/>
      <dgm:spPr/>
    </dgm:pt>
    <dgm:pt modelId="{EEBD7586-7027-4013-A24B-9198959B6BE1}" type="pres">
      <dgm:prSet presAssocID="{51714F76-00A1-4CAA-AEB1-B875D01F16D2}" presName="sibTrans" presStyleLbl="sibTrans1D1" presStyleIdx="5" presStyleCnt="6"/>
      <dgm:spPr/>
    </dgm:pt>
  </dgm:ptLst>
  <dgm:cxnLst>
    <dgm:cxn modelId="{4A39C91B-033A-48E4-AF38-0A8A62EE663E}" type="presOf" srcId="{6C61C6B2-BA82-4A74-A629-9289CE80632C}" destId="{B2C29221-E3C6-4050-9066-12A1030B8CE3}" srcOrd="0" destOrd="0" presId="urn:microsoft.com/office/officeart/2005/8/layout/cycle6"/>
    <dgm:cxn modelId="{4AB42133-5CD7-44C8-A83A-666C6920713F}" type="presOf" srcId="{B3CC92B1-2973-4C0B-850D-78AC079A4556}" destId="{F6CC5A38-1F59-489A-A108-F6C808FE96CC}" srcOrd="0" destOrd="0" presId="urn:microsoft.com/office/officeart/2005/8/layout/cycle6"/>
    <dgm:cxn modelId="{73DDD235-830F-48DC-94F4-3AADDFC206E2}" type="presOf" srcId="{B818A850-B8DE-46E3-AB98-94237AFDD9E8}" destId="{7A2DB9EC-F49D-421C-9BDF-01EAC45AA2C1}" srcOrd="0" destOrd="0" presId="urn:microsoft.com/office/officeart/2005/8/layout/cycle6"/>
    <dgm:cxn modelId="{40E5715D-28F0-4694-B24D-DFA780310595}" srcId="{C3D1D615-F365-42C2-8EA5-54B5841B7664}" destId="{5A9DFB4E-B340-419B-997E-2C7C1901A9BA}" srcOrd="5" destOrd="0" parTransId="{FBA4105C-74E6-405D-9A0A-CEE3024FCC96}" sibTransId="{51714F76-00A1-4CAA-AEB1-B875D01F16D2}"/>
    <dgm:cxn modelId="{9064CA5F-8112-4DFA-ACD0-85AFEFA76242}" type="presOf" srcId="{C3D1D615-F365-42C2-8EA5-54B5841B7664}" destId="{8A67641F-1B96-443E-8E1A-DC6F5CC2033E}" srcOrd="0" destOrd="0" presId="urn:microsoft.com/office/officeart/2005/8/layout/cycle6"/>
    <dgm:cxn modelId="{BA9ACA65-C2C9-41DA-A5BC-9A721DA1F6DE}" type="presOf" srcId="{5A9DFB4E-B340-419B-997E-2C7C1901A9BA}" destId="{6C67C607-C1D0-4463-A1F8-D1D20FD0E4A9}" srcOrd="0" destOrd="0" presId="urn:microsoft.com/office/officeart/2005/8/layout/cycle6"/>
    <dgm:cxn modelId="{2464E06F-1DEF-46F0-8DA7-C25924E61E74}" srcId="{C3D1D615-F365-42C2-8EA5-54B5841B7664}" destId="{6C61C6B2-BA82-4A74-A629-9289CE80632C}" srcOrd="2" destOrd="0" parTransId="{CD3C1C8D-DA09-4B4A-B2A8-0503942267B2}" sibTransId="{B818A850-B8DE-46E3-AB98-94237AFDD9E8}"/>
    <dgm:cxn modelId="{B53EBB58-4096-434A-82D1-FF351154B672}" type="presOf" srcId="{31159731-9A75-44C6-A65A-25E533CC9AF9}" destId="{3EE9DA0A-F2B7-44D2-8DA3-F4DECB48DA71}" srcOrd="0" destOrd="0" presId="urn:microsoft.com/office/officeart/2005/8/layout/cycle6"/>
    <dgm:cxn modelId="{2C16A87D-9386-450F-B973-C4CE4A761FC5}" type="presOf" srcId="{5737F23C-9FD8-4820-91A7-1E263B717D86}" destId="{01FF7EAD-0E2F-4594-9013-6D0749DE9C1F}" srcOrd="0" destOrd="0" presId="urn:microsoft.com/office/officeart/2005/8/layout/cycle6"/>
    <dgm:cxn modelId="{9C05ABA2-2C8A-4B1E-8BB0-4CC62F9D0BD8}" type="presOf" srcId="{D7F03F67-FE7D-4ADC-BFE4-62DE7172A4D7}" destId="{81EEB86B-34C6-4061-AE0D-DC39417D1025}" srcOrd="0" destOrd="0" presId="urn:microsoft.com/office/officeart/2005/8/layout/cycle6"/>
    <dgm:cxn modelId="{2EFBD7AF-852A-49F5-A4FE-D860B61678B1}" type="presOf" srcId="{B594800C-2589-4FFB-8B7E-88C9B6F06738}" destId="{60DB48DA-7EE2-4522-8A22-A9DFC0026EC0}" srcOrd="0" destOrd="0" presId="urn:microsoft.com/office/officeart/2005/8/layout/cycle6"/>
    <dgm:cxn modelId="{803173B3-06C8-4049-A839-96E354D2AD9D}" type="presOf" srcId="{936EF7A2-53C4-4711-9A71-D32304A8E46F}" destId="{24B74863-5267-4884-9D95-768D0552D75C}" srcOrd="0" destOrd="0" presId="urn:microsoft.com/office/officeart/2005/8/layout/cycle6"/>
    <dgm:cxn modelId="{D790A0BA-3ABE-4D79-BA11-921A807FBD79}" srcId="{C3D1D615-F365-42C2-8EA5-54B5841B7664}" destId="{B9D21CE0-ACF9-408C-BB52-4216038D227A}" srcOrd="0" destOrd="0" parTransId="{AFFBE58B-AD43-4812-AC52-2EBA0C1210B0}" sibTransId="{936EF7A2-53C4-4711-9A71-D32304A8E46F}"/>
    <dgm:cxn modelId="{464A64BF-398E-47FB-9CF5-1900AA6CBCED}" srcId="{C3D1D615-F365-42C2-8EA5-54B5841B7664}" destId="{31159731-9A75-44C6-A65A-25E533CC9AF9}" srcOrd="1" destOrd="0" parTransId="{6D16EFF6-7F47-4089-8132-BB38F0CCEFF2}" sibTransId="{D7F03F67-FE7D-4ADC-BFE4-62DE7172A4D7}"/>
    <dgm:cxn modelId="{C6CEB5D1-5895-46A4-B174-85D21CA25E7D}" srcId="{C3D1D615-F365-42C2-8EA5-54B5841B7664}" destId="{5737F23C-9FD8-4820-91A7-1E263B717D86}" srcOrd="4" destOrd="0" parTransId="{D834DCD1-3A5C-4351-8FFE-56D3ED25AAA2}" sibTransId="{B3CC92B1-2973-4C0B-850D-78AC079A4556}"/>
    <dgm:cxn modelId="{58FA40EB-29EB-426F-AADD-A80B44FF9486}" srcId="{C3D1D615-F365-42C2-8EA5-54B5841B7664}" destId="{36FF8AA8-2F4A-4DD6-8E49-2B1A7E28338D}" srcOrd="3" destOrd="0" parTransId="{5250A053-84E9-4777-8C11-C6FCEBE9913E}" sibTransId="{B594800C-2589-4FFB-8B7E-88C9B6F06738}"/>
    <dgm:cxn modelId="{4BDC1AF2-8117-4B47-84B5-26E77E68687F}" type="presOf" srcId="{36FF8AA8-2F4A-4DD6-8E49-2B1A7E28338D}" destId="{609E49CB-D452-4CDC-8BC4-F942DADD7970}" srcOrd="0" destOrd="0" presId="urn:microsoft.com/office/officeart/2005/8/layout/cycle6"/>
    <dgm:cxn modelId="{D22F67F8-62F9-4D16-903E-D7FED65E3AE4}" type="presOf" srcId="{51714F76-00A1-4CAA-AEB1-B875D01F16D2}" destId="{EEBD7586-7027-4013-A24B-9198959B6BE1}" srcOrd="0" destOrd="0" presId="urn:microsoft.com/office/officeart/2005/8/layout/cycle6"/>
    <dgm:cxn modelId="{3B1100FC-C177-4B50-96D7-0B4A5170DF98}" type="presOf" srcId="{B9D21CE0-ACF9-408C-BB52-4216038D227A}" destId="{D08F7C3C-4540-47A2-B71A-C47CBB037A39}" srcOrd="0" destOrd="0" presId="urn:microsoft.com/office/officeart/2005/8/layout/cycle6"/>
    <dgm:cxn modelId="{C69C6F3A-5934-455F-B98A-40C78910B07A}" type="presParOf" srcId="{8A67641F-1B96-443E-8E1A-DC6F5CC2033E}" destId="{D08F7C3C-4540-47A2-B71A-C47CBB037A39}" srcOrd="0" destOrd="0" presId="urn:microsoft.com/office/officeart/2005/8/layout/cycle6"/>
    <dgm:cxn modelId="{6CDA805C-D8F8-435E-BE0A-4F3647F92525}" type="presParOf" srcId="{8A67641F-1B96-443E-8E1A-DC6F5CC2033E}" destId="{0D02ABAC-9BC0-40B1-90AB-0673753D2107}" srcOrd="1" destOrd="0" presId="urn:microsoft.com/office/officeart/2005/8/layout/cycle6"/>
    <dgm:cxn modelId="{2147DDBB-21F2-4B22-B4DE-CD2E3872B339}" type="presParOf" srcId="{8A67641F-1B96-443E-8E1A-DC6F5CC2033E}" destId="{24B74863-5267-4884-9D95-768D0552D75C}" srcOrd="2" destOrd="0" presId="urn:microsoft.com/office/officeart/2005/8/layout/cycle6"/>
    <dgm:cxn modelId="{F6FE6900-03B8-4611-BD47-9EC9251FEEE6}" type="presParOf" srcId="{8A67641F-1B96-443E-8E1A-DC6F5CC2033E}" destId="{3EE9DA0A-F2B7-44D2-8DA3-F4DECB48DA71}" srcOrd="3" destOrd="0" presId="urn:microsoft.com/office/officeart/2005/8/layout/cycle6"/>
    <dgm:cxn modelId="{561377C9-098E-4B69-9FF7-BCCB6A39074A}" type="presParOf" srcId="{8A67641F-1B96-443E-8E1A-DC6F5CC2033E}" destId="{3C641F99-71C3-4509-BE99-083E594B3E4B}" srcOrd="4" destOrd="0" presId="urn:microsoft.com/office/officeart/2005/8/layout/cycle6"/>
    <dgm:cxn modelId="{B5A7149F-55E2-42B2-B9D9-0C08F1F1B497}" type="presParOf" srcId="{8A67641F-1B96-443E-8E1A-DC6F5CC2033E}" destId="{81EEB86B-34C6-4061-AE0D-DC39417D1025}" srcOrd="5" destOrd="0" presId="urn:microsoft.com/office/officeart/2005/8/layout/cycle6"/>
    <dgm:cxn modelId="{8A94BB23-00F1-4EE0-ABB0-198644734575}" type="presParOf" srcId="{8A67641F-1B96-443E-8E1A-DC6F5CC2033E}" destId="{B2C29221-E3C6-4050-9066-12A1030B8CE3}" srcOrd="6" destOrd="0" presId="urn:microsoft.com/office/officeart/2005/8/layout/cycle6"/>
    <dgm:cxn modelId="{A152A85E-D2D0-49D3-B327-81CEF894840C}" type="presParOf" srcId="{8A67641F-1B96-443E-8E1A-DC6F5CC2033E}" destId="{2657BC1B-0F89-454C-A4F6-172324680368}" srcOrd="7" destOrd="0" presId="urn:microsoft.com/office/officeart/2005/8/layout/cycle6"/>
    <dgm:cxn modelId="{2DA170BB-29B4-48C4-BE05-B58B265359F0}" type="presParOf" srcId="{8A67641F-1B96-443E-8E1A-DC6F5CC2033E}" destId="{7A2DB9EC-F49D-421C-9BDF-01EAC45AA2C1}" srcOrd="8" destOrd="0" presId="urn:microsoft.com/office/officeart/2005/8/layout/cycle6"/>
    <dgm:cxn modelId="{A7B87064-03C2-4123-94BC-7EAA019C2401}" type="presParOf" srcId="{8A67641F-1B96-443E-8E1A-DC6F5CC2033E}" destId="{609E49CB-D452-4CDC-8BC4-F942DADD7970}" srcOrd="9" destOrd="0" presId="urn:microsoft.com/office/officeart/2005/8/layout/cycle6"/>
    <dgm:cxn modelId="{D881A065-6EFD-4913-B391-F0AEF4633A51}" type="presParOf" srcId="{8A67641F-1B96-443E-8E1A-DC6F5CC2033E}" destId="{A81E1723-E643-4528-AC3A-A113B3FAC0C9}" srcOrd="10" destOrd="0" presId="urn:microsoft.com/office/officeart/2005/8/layout/cycle6"/>
    <dgm:cxn modelId="{9C461D97-98C4-4046-B314-5477EF5E0AC2}" type="presParOf" srcId="{8A67641F-1B96-443E-8E1A-DC6F5CC2033E}" destId="{60DB48DA-7EE2-4522-8A22-A9DFC0026EC0}" srcOrd="11" destOrd="0" presId="urn:microsoft.com/office/officeart/2005/8/layout/cycle6"/>
    <dgm:cxn modelId="{12D1856E-869E-4094-9598-F382C50928EE}" type="presParOf" srcId="{8A67641F-1B96-443E-8E1A-DC6F5CC2033E}" destId="{01FF7EAD-0E2F-4594-9013-6D0749DE9C1F}" srcOrd="12" destOrd="0" presId="urn:microsoft.com/office/officeart/2005/8/layout/cycle6"/>
    <dgm:cxn modelId="{4DF6823E-4DB6-4C47-9B96-09AD6D8A29C1}" type="presParOf" srcId="{8A67641F-1B96-443E-8E1A-DC6F5CC2033E}" destId="{1B19360E-9361-41B0-8C86-6BB6267F6168}" srcOrd="13" destOrd="0" presId="urn:microsoft.com/office/officeart/2005/8/layout/cycle6"/>
    <dgm:cxn modelId="{B8A6EBA1-2242-4F02-95B4-E854C8FF43D5}" type="presParOf" srcId="{8A67641F-1B96-443E-8E1A-DC6F5CC2033E}" destId="{F6CC5A38-1F59-489A-A108-F6C808FE96CC}" srcOrd="14" destOrd="0" presId="urn:microsoft.com/office/officeart/2005/8/layout/cycle6"/>
    <dgm:cxn modelId="{331927A1-9ADD-41E6-BB26-CB41893B1839}" type="presParOf" srcId="{8A67641F-1B96-443E-8E1A-DC6F5CC2033E}" destId="{6C67C607-C1D0-4463-A1F8-D1D20FD0E4A9}" srcOrd="15" destOrd="0" presId="urn:microsoft.com/office/officeart/2005/8/layout/cycle6"/>
    <dgm:cxn modelId="{B76414E0-0FD0-44A2-B25C-7136DA573F02}" type="presParOf" srcId="{8A67641F-1B96-443E-8E1A-DC6F5CC2033E}" destId="{001816FF-05DF-4523-B1B2-2362250610C6}" srcOrd="16" destOrd="0" presId="urn:microsoft.com/office/officeart/2005/8/layout/cycle6"/>
    <dgm:cxn modelId="{EA183BC1-81BC-4AC4-A30C-F40537D34BB3}" type="presParOf" srcId="{8A67641F-1B96-443E-8E1A-DC6F5CC2033E}" destId="{EEBD7586-7027-4013-A24B-9198959B6BE1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F7C3C-4540-47A2-B71A-C47CBB037A39}">
      <dsp:nvSpPr>
        <dsp:cNvPr id="0" name=""/>
        <dsp:cNvSpPr/>
      </dsp:nvSpPr>
      <dsp:spPr>
        <a:xfrm>
          <a:off x="2316919" y="387"/>
          <a:ext cx="1195461" cy="777050"/>
        </a:xfrm>
        <a:prstGeom prst="roundRect">
          <a:avLst/>
        </a:prstGeom>
        <a:solidFill>
          <a:srgbClr val="AE74A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Social Work Teams</a:t>
          </a:r>
        </a:p>
      </dsp:txBody>
      <dsp:txXfrm>
        <a:off x="2354851" y="38319"/>
        <a:ext cx="1119597" cy="701186"/>
      </dsp:txXfrm>
    </dsp:sp>
    <dsp:sp modelId="{24B74863-5267-4884-9D95-768D0552D75C}">
      <dsp:nvSpPr>
        <dsp:cNvPr id="0" name=""/>
        <dsp:cNvSpPr/>
      </dsp:nvSpPr>
      <dsp:spPr>
        <a:xfrm>
          <a:off x="1085295" y="388912"/>
          <a:ext cx="3658708" cy="3658708"/>
        </a:xfrm>
        <a:custGeom>
          <a:avLst/>
          <a:gdLst/>
          <a:ahLst/>
          <a:cxnLst/>
          <a:rect l="0" t="0" r="0" b="0"/>
          <a:pathLst>
            <a:path>
              <a:moveTo>
                <a:pt x="2434710" y="103063"/>
              </a:moveTo>
              <a:arcTo wR="1829354" hR="1829354" stAng="17359451" swAng="1499624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9DA0A-F2B7-44D2-8DA3-F4DECB48DA71}">
      <dsp:nvSpPr>
        <dsp:cNvPr id="0" name=""/>
        <dsp:cNvSpPr/>
      </dsp:nvSpPr>
      <dsp:spPr>
        <a:xfrm>
          <a:off x="3901186" y="915064"/>
          <a:ext cx="1195461" cy="777050"/>
        </a:xfrm>
        <a:prstGeom prst="roundRect">
          <a:avLst/>
        </a:prstGeom>
        <a:solidFill>
          <a:srgbClr val="625E9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Fostering &amp; Adoption Services</a:t>
          </a:r>
        </a:p>
      </dsp:txBody>
      <dsp:txXfrm>
        <a:off x="3939118" y="952996"/>
        <a:ext cx="1119597" cy="701186"/>
      </dsp:txXfrm>
    </dsp:sp>
    <dsp:sp modelId="{81EEB86B-34C6-4061-AE0D-DC39417D1025}">
      <dsp:nvSpPr>
        <dsp:cNvPr id="0" name=""/>
        <dsp:cNvSpPr/>
      </dsp:nvSpPr>
      <dsp:spPr>
        <a:xfrm>
          <a:off x="1085295" y="388912"/>
          <a:ext cx="3658708" cy="3658708"/>
        </a:xfrm>
        <a:custGeom>
          <a:avLst/>
          <a:gdLst/>
          <a:ahLst/>
          <a:cxnLst/>
          <a:rect l="0" t="0" r="0" b="0"/>
          <a:pathLst>
            <a:path>
              <a:moveTo>
                <a:pt x="3584408" y="1313289"/>
              </a:moveTo>
              <a:arcTo wR="1829354" hR="1829354" stAng="20616857" swAng="1966286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29221-E3C6-4050-9066-12A1030B8CE3}">
      <dsp:nvSpPr>
        <dsp:cNvPr id="0" name=""/>
        <dsp:cNvSpPr/>
      </dsp:nvSpPr>
      <dsp:spPr>
        <a:xfrm>
          <a:off x="3901186" y="2744418"/>
          <a:ext cx="1195461" cy="777050"/>
        </a:xfrm>
        <a:prstGeom prst="roundRect">
          <a:avLst/>
        </a:prstGeom>
        <a:solidFill>
          <a:srgbClr val="AE74A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Panels</a:t>
          </a:r>
        </a:p>
      </dsp:txBody>
      <dsp:txXfrm>
        <a:off x="3939118" y="2782350"/>
        <a:ext cx="1119597" cy="701186"/>
      </dsp:txXfrm>
    </dsp:sp>
    <dsp:sp modelId="{7A2DB9EC-F49D-421C-9BDF-01EAC45AA2C1}">
      <dsp:nvSpPr>
        <dsp:cNvPr id="0" name=""/>
        <dsp:cNvSpPr/>
      </dsp:nvSpPr>
      <dsp:spPr>
        <a:xfrm>
          <a:off x="1085295" y="388912"/>
          <a:ext cx="3658708" cy="3658708"/>
        </a:xfrm>
        <a:custGeom>
          <a:avLst/>
          <a:gdLst/>
          <a:ahLst/>
          <a:cxnLst/>
          <a:rect l="0" t="0" r="0" b="0"/>
          <a:pathLst>
            <a:path>
              <a:moveTo>
                <a:pt x="3107412" y="3138210"/>
              </a:moveTo>
              <a:arcTo wR="1829354" hR="1829354" stAng="2740926" swAng="1499624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E49CB-D452-4CDC-8BC4-F942DADD7970}">
      <dsp:nvSpPr>
        <dsp:cNvPr id="0" name=""/>
        <dsp:cNvSpPr/>
      </dsp:nvSpPr>
      <dsp:spPr>
        <a:xfrm>
          <a:off x="2316919" y="3659095"/>
          <a:ext cx="1195461" cy="777050"/>
        </a:xfrm>
        <a:prstGeom prst="roundRect">
          <a:avLst/>
        </a:prstGeom>
        <a:solidFill>
          <a:srgbClr val="625E9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Family &amp; Friends Service</a:t>
          </a:r>
        </a:p>
      </dsp:txBody>
      <dsp:txXfrm>
        <a:off x="2354851" y="3697027"/>
        <a:ext cx="1119597" cy="701186"/>
      </dsp:txXfrm>
    </dsp:sp>
    <dsp:sp modelId="{60DB48DA-7EE2-4522-8A22-A9DFC0026EC0}">
      <dsp:nvSpPr>
        <dsp:cNvPr id="0" name=""/>
        <dsp:cNvSpPr/>
      </dsp:nvSpPr>
      <dsp:spPr>
        <a:xfrm>
          <a:off x="1085295" y="388912"/>
          <a:ext cx="3658708" cy="3658708"/>
        </a:xfrm>
        <a:custGeom>
          <a:avLst/>
          <a:gdLst/>
          <a:ahLst/>
          <a:cxnLst/>
          <a:rect l="0" t="0" r="0" b="0"/>
          <a:pathLst>
            <a:path>
              <a:moveTo>
                <a:pt x="1223997" y="3555645"/>
              </a:moveTo>
              <a:arcTo wR="1829354" hR="1829354" stAng="6559451" swAng="1499624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F7EAD-0E2F-4594-9013-6D0749DE9C1F}">
      <dsp:nvSpPr>
        <dsp:cNvPr id="0" name=""/>
        <dsp:cNvSpPr/>
      </dsp:nvSpPr>
      <dsp:spPr>
        <a:xfrm>
          <a:off x="732651" y="2744418"/>
          <a:ext cx="1195461" cy="777050"/>
        </a:xfrm>
        <a:prstGeom prst="roundRect">
          <a:avLst/>
        </a:prstGeom>
        <a:solidFill>
          <a:srgbClr val="AE74A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Family Group Conferencing</a:t>
          </a:r>
        </a:p>
      </dsp:txBody>
      <dsp:txXfrm>
        <a:off x="770583" y="2782350"/>
        <a:ext cx="1119597" cy="701186"/>
      </dsp:txXfrm>
    </dsp:sp>
    <dsp:sp modelId="{F6CC5A38-1F59-489A-A108-F6C808FE96CC}">
      <dsp:nvSpPr>
        <dsp:cNvPr id="0" name=""/>
        <dsp:cNvSpPr/>
      </dsp:nvSpPr>
      <dsp:spPr>
        <a:xfrm>
          <a:off x="1085295" y="388912"/>
          <a:ext cx="3658708" cy="3658708"/>
        </a:xfrm>
        <a:custGeom>
          <a:avLst/>
          <a:gdLst/>
          <a:ahLst/>
          <a:cxnLst/>
          <a:rect l="0" t="0" r="0" b="0"/>
          <a:pathLst>
            <a:path>
              <a:moveTo>
                <a:pt x="74300" y="2345419"/>
              </a:moveTo>
              <a:arcTo wR="1829354" hR="1829354" stAng="9816857" swAng="1966286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7C607-C1D0-4463-A1F8-D1D20FD0E4A9}">
      <dsp:nvSpPr>
        <dsp:cNvPr id="0" name=""/>
        <dsp:cNvSpPr/>
      </dsp:nvSpPr>
      <dsp:spPr>
        <a:xfrm>
          <a:off x="732651" y="915064"/>
          <a:ext cx="1195461" cy="777050"/>
        </a:xfrm>
        <a:prstGeom prst="roundRect">
          <a:avLst/>
        </a:prstGeom>
        <a:solidFill>
          <a:srgbClr val="625E9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Lifelong Links</a:t>
          </a:r>
        </a:p>
      </dsp:txBody>
      <dsp:txXfrm>
        <a:off x="770583" y="952996"/>
        <a:ext cx="1119597" cy="701186"/>
      </dsp:txXfrm>
    </dsp:sp>
    <dsp:sp modelId="{EEBD7586-7027-4013-A24B-9198959B6BE1}">
      <dsp:nvSpPr>
        <dsp:cNvPr id="0" name=""/>
        <dsp:cNvSpPr/>
      </dsp:nvSpPr>
      <dsp:spPr>
        <a:xfrm>
          <a:off x="1085295" y="388912"/>
          <a:ext cx="3658708" cy="3658708"/>
        </a:xfrm>
        <a:custGeom>
          <a:avLst/>
          <a:gdLst/>
          <a:ahLst/>
          <a:cxnLst/>
          <a:rect l="0" t="0" r="0" b="0"/>
          <a:pathLst>
            <a:path>
              <a:moveTo>
                <a:pt x="551296" y="520498"/>
              </a:moveTo>
              <a:arcTo wR="1829354" hR="1829354" stAng="13540926" swAng="1499624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BAA9-53DB-1966-65F4-7572C64CA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368968-F8D0-B00C-06B6-A0B65E03D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61447-5F99-CAA3-A2D5-03D703524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3991-A9D5-4D35-B5B2-180242E113E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498B0-5C52-94DE-633B-E59DD5D01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398CB-D22A-0CD8-F159-8B097BD21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C83C-6141-46A1-BC15-DCE8F3935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98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50E2D-48EF-9E32-2F61-1CDE345F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7F89F1-218A-607F-B727-663BE6EC3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17222-7E84-E51C-81FE-E8116EED0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3991-A9D5-4D35-B5B2-180242E113E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3ED35-E7BC-D94D-C061-03AC2314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90515-052E-148B-2A4D-0D9618732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C83C-6141-46A1-BC15-DCE8F3935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59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BD5DBA-965E-07D3-19D1-335126F83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B3C03-72B4-5230-3E2E-DAF2C31D2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4D950-ADC4-2541-AC74-2029F3806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3991-A9D5-4D35-B5B2-180242E113E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A1F62-F0FC-425C-B7D9-57D4F5B4C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BFBC4-AA40-4C6C-1CB3-85C5C96D3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C83C-6141-46A1-BC15-DCE8F3935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04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223A2-71EC-9A79-FF32-ABB4C79EE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FC0A6-26FE-7D7C-B146-3CF8B5DDE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10FA5-29D9-C663-FEAC-B0D12655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3991-A9D5-4D35-B5B2-180242E113E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EB352-90AD-967D-7914-B0889701D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CDB35-FA91-1F99-C043-333561BEA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C83C-6141-46A1-BC15-DCE8F3935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20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07FA7-5B4D-FB98-4103-04DFECB2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CC53-0104-F224-6439-336953EEF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EB97E-0FAF-0040-7D2D-FA312A095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3991-A9D5-4D35-B5B2-180242E113E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99528-29B5-6593-0414-77BE88CEF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8C0C8-BCA3-A1D8-EE42-C036AAF9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C83C-6141-46A1-BC15-DCE8F3935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17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122E8-D727-076A-FD85-170F2C661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A9729-24A7-7F28-01EF-D6CE7CB6D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D7A84-1600-C522-99FF-D14F1B7CA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04F08-2658-46FE-F3E1-BB8315FBA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3991-A9D5-4D35-B5B2-180242E113E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73D08-5459-6957-6244-9C83FD874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DA164-10FD-0B9A-AB30-4D0094C9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C83C-6141-46A1-BC15-DCE8F3935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07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629D6-BB89-94B8-FCA0-F41A65B8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6CA8C-D016-2DFA-069A-69D2D0104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2A2FD-D6D2-77A2-0844-6B93022C2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07060-15BE-7398-3319-D15AEC4B5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754E-5AFC-C11F-39BC-0ACDA5AA4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74E2F9-959F-1C9E-E122-5A5F8EC8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3991-A9D5-4D35-B5B2-180242E113E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A27856-030F-F83C-9758-552483B9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AD193F-EEE7-9FAA-13B5-7896DC67F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C83C-6141-46A1-BC15-DCE8F3935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4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8DF4A-919B-6AC1-F012-7C082D0AA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769327-D5B1-53FD-5861-2F24A2239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3991-A9D5-4D35-B5B2-180242E113E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ABACB-22F2-E6C3-AD72-5A08170C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AD05F-136A-ED23-5979-A7F4DD4E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C83C-6141-46A1-BC15-DCE8F3935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66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0EDEB7-925A-0714-BBAB-B3A3149B6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3991-A9D5-4D35-B5B2-180242E113E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DD261-B4D3-4B9C-B45A-96A39AC6C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D574D-FBB7-460A-3E11-67CD189F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C83C-6141-46A1-BC15-DCE8F3935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93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92068-406D-AA7D-5359-6F9A333BA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51F95-156A-79D8-847F-F85834B3F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013480-612A-2B8E-5FC2-BE5F2E4B1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B7432-87FD-C6FE-A12C-1A29A9C8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3991-A9D5-4D35-B5B2-180242E113E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E9BE8-7FD6-7B80-F190-73BC98F7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AD43C-ADCF-4BC3-0B69-75D85426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C83C-6141-46A1-BC15-DCE8F3935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92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2D347-61CA-3523-0C08-9601F2F3E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C4B48B-58EE-143D-F353-5BE7BA1ED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6D3F9-3900-729A-AE29-9342D9A1A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F2715-E00D-5AD4-0B58-6B740614D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3991-A9D5-4D35-B5B2-180242E113E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1F993-36C4-6301-3D36-475EE4654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ED0B6-9A67-6D67-55BA-B699589D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C83C-6141-46A1-BC15-DCE8F3935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02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6F25A-0C05-BEFA-BA91-73C0C5BE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0E1B4-5CD6-CA96-BFF3-5E2080B24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A4590-3FAC-556E-8037-EA76929CE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3991-A9D5-4D35-B5B2-180242E113E6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DC7E6-4BB1-A160-B006-7D7A0C21D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CDC89-A878-86B9-0DA1-87902981B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AC83C-6141-46A1-BC15-DCE8F3935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88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ram of Services">
            <a:extLst>
              <a:ext uri="{FF2B5EF4-FFF2-40B4-BE49-F238E27FC236}">
                <a16:creationId xmlns:a16="http://schemas.microsoft.com/office/drawing/2014/main" id="{35888F7B-2262-B4CE-E4A7-69CA26ECE1F3}"/>
              </a:ext>
            </a:extLst>
          </p:cNvPr>
          <p:cNvGrpSpPr/>
          <p:nvPr/>
        </p:nvGrpSpPr>
        <p:grpSpPr>
          <a:xfrm>
            <a:off x="5359556" y="1401204"/>
            <a:ext cx="5829300" cy="4436533"/>
            <a:chOff x="3181350" y="1495591"/>
            <a:chExt cx="5829300" cy="4436533"/>
          </a:xfrm>
        </p:grpSpPr>
        <p:graphicFrame>
          <p:nvGraphicFramePr>
            <p:cNvPr id="7" name="Smart Art">
              <a:extLst>
                <a:ext uri="{FF2B5EF4-FFF2-40B4-BE49-F238E27FC236}">
                  <a16:creationId xmlns:a16="http://schemas.microsoft.com/office/drawing/2014/main" id="{872719E5-01C5-AF93-B1CA-B33BA889D89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68742164"/>
                </p:ext>
              </p:extLst>
            </p:nvPr>
          </p:nvGraphicFramePr>
          <p:xfrm>
            <a:off x="3181350" y="1495591"/>
            <a:ext cx="5829300" cy="44365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Centre Text">
              <a:extLst>
                <a:ext uri="{FF2B5EF4-FFF2-40B4-BE49-F238E27FC236}">
                  <a16:creationId xmlns:a16="http://schemas.microsoft.com/office/drawing/2014/main" id="{B726F212-D224-3824-CAFA-522980874C90}"/>
                </a:ext>
              </a:extLst>
            </p:cNvPr>
            <p:cNvSpPr txBox="1"/>
            <p:nvPr/>
          </p:nvSpPr>
          <p:spPr>
            <a:xfrm>
              <a:off x="5070334" y="3354305"/>
              <a:ext cx="2051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Our children and young people</a:t>
              </a:r>
            </a:p>
          </p:txBody>
        </p:sp>
      </p:grpSp>
      <p:pic>
        <p:nvPicPr>
          <p:cNvPr id="12" name="HCC Logo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BE938BC-1CFA-4828-0CC0-5D6BF1DFE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591" y="718687"/>
            <a:ext cx="2124460" cy="1584963"/>
          </a:xfrm>
          <a:prstGeom prst="rect">
            <a:avLst/>
          </a:prstGeom>
        </p:spPr>
      </p:pic>
      <p:sp>
        <p:nvSpPr>
          <p:cNvPr id="61" name="Cover Layer">
            <a:extLst>
              <a:ext uri="{FF2B5EF4-FFF2-40B4-BE49-F238E27FC236}">
                <a16:creationId xmlns:a16="http://schemas.microsoft.com/office/drawing/2014/main" id="{46CFAEAB-F840-D2E7-7E2D-947A06D74BA9}"/>
              </a:ext>
            </a:extLst>
          </p:cNvPr>
          <p:cNvSpPr/>
          <p:nvPr/>
        </p:nvSpPr>
        <p:spPr>
          <a:xfrm>
            <a:off x="-38450" y="-107414"/>
            <a:ext cx="12294301" cy="707282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Left Menu Bar">
            <a:extLst>
              <a:ext uri="{FF2B5EF4-FFF2-40B4-BE49-F238E27FC236}">
                <a16:creationId xmlns:a16="http://schemas.microsoft.com/office/drawing/2014/main" id="{40E8CF73-9235-2965-885D-FFF619742CE3}"/>
              </a:ext>
            </a:extLst>
          </p:cNvPr>
          <p:cNvSpPr/>
          <p:nvPr/>
        </p:nvSpPr>
        <p:spPr>
          <a:xfrm rot="5400000">
            <a:off x="5681663" y="-5681302"/>
            <a:ext cx="828675" cy="12192002"/>
          </a:xfrm>
          <a:prstGeom prst="rect">
            <a:avLst/>
          </a:prstGeom>
          <a:solidFill>
            <a:srgbClr val="005775"/>
          </a:solidFill>
          <a:ln>
            <a:solidFill>
              <a:srgbClr val="00577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GB" sz="3200" dirty="0"/>
              <a:t>          Permanence Planning Overview</a:t>
            </a:r>
          </a:p>
        </p:txBody>
      </p:sp>
      <p:pic>
        <p:nvPicPr>
          <p:cNvPr id="58" name="Home Button" descr="House with solid fill">
            <a:extLst>
              <a:ext uri="{FF2B5EF4-FFF2-40B4-BE49-F238E27FC236}">
                <a16:creationId xmlns:a16="http://schemas.microsoft.com/office/drawing/2014/main" id="{F3C9811D-7E63-52AE-9599-14A3C7158A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728" y="26657"/>
            <a:ext cx="720000" cy="720000"/>
          </a:xfrm>
          <a:prstGeom prst="rect">
            <a:avLst/>
          </a:prstGeom>
        </p:spPr>
      </p:pic>
      <p:sp>
        <p:nvSpPr>
          <p:cNvPr id="10" name="Slide Text">
            <a:extLst>
              <a:ext uri="{FF2B5EF4-FFF2-40B4-BE49-F238E27FC236}">
                <a16:creationId xmlns:a16="http://schemas.microsoft.com/office/drawing/2014/main" id="{18BC7761-8680-874B-7D87-BBCFD78F5660}"/>
              </a:ext>
            </a:extLst>
          </p:cNvPr>
          <p:cNvSpPr txBox="1"/>
          <p:nvPr/>
        </p:nvSpPr>
        <p:spPr>
          <a:xfrm>
            <a:off x="1257144" y="1634311"/>
            <a:ext cx="39930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Permanency planning is important for all children and young people. There are a range of different permanency planning support service. This documents aims to provide an overview of these services including:</a:t>
            </a:r>
          </a:p>
          <a:p>
            <a:endParaRPr lang="en-GB" sz="1800" dirty="0"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nterventions to support children to safely remain with their parents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18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xploration of wider family networks through genogram work</a:t>
            </a:r>
          </a:p>
          <a:p>
            <a:pPr marL="285750" indent="-285750">
              <a:buFontTx/>
              <a:buChar char="-"/>
            </a:pPr>
            <a:r>
              <a:rPr lang="en-GB" sz="18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Group Conferences</a:t>
            </a:r>
          </a:p>
          <a:p>
            <a:pPr marL="285750" indent="-285750">
              <a:buFontTx/>
              <a:buChar char="-"/>
            </a:pPr>
            <a:r>
              <a:rPr lang="en-GB" sz="18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 for permanent alternative care arrangements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94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1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doption Guide Image 2">
            <a:extLst>
              <a:ext uri="{FF2B5EF4-FFF2-40B4-BE49-F238E27FC236}">
                <a16:creationId xmlns:a16="http://schemas.microsoft.com/office/drawing/2014/main" id="{1447C5C0-6209-0809-7A9B-F7775E0ED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203" y="1546742"/>
            <a:ext cx="2206608" cy="27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Adoption Guide Image">
            <a:extLst>
              <a:ext uri="{FF2B5EF4-FFF2-40B4-BE49-F238E27FC236}">
                <a16:creationId xmlns:a16="http://schemas.microsoft.com/office/drawing/2014/main" id="{EAECCEA3-51BD-C233-0E04-0C914BEE2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60197">
            <a:off x="7992684" y="1871150"/>
            <a:ext cx="2310641" cy="27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BFE08-03A3-D613-B55C-DD06859C1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804549"/>
            <a:ext cx="6888870" cy="3548512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n-GB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Senior managers for both the children’s Social Work Teams and the Fostering &amp; Adoption Services have detailed oversight of children’s permanency plans and review progress against these.</a:t>
            </a:r>
          </a:p>
          <a:p>
            <a:pPr marL="0" lvl="0" indent="0">
              <a:lnSpc>
                <a:spcPct val="107000"/>
              </a:lnSpc>
              <a:buNone/>
            </a:pPr>
            <a:endParaRPr lang="en-GB" sz="18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GB" sz="18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Social Work Teams</a:t>
            </a:r>
          </a:p>
          <a:p>
            <a:pPr>
              <a:lnSpc>
                <a:spcPct val="107000"/>
              </a:lnSpc>
            </a:pPr>
            <a:r>
              <a:rPr lang="en-GB" sz="18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Develop and implement children’s care plans </a:t>
            </a:r>
            <a:endParaRPr lang="en-GB" sz="18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GB" sz="18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Fostering and Adoption Services</a:t>
            </a:r>
            <a:endParaRPr lang="en-GB" sz="1800" b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8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Supporting assessment , matching, approval and post placement  support for children and carers/adopters</a:t>
            </a:r>
            <a:endParaRPr lang="en-GB" sz="18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HCC Logo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1D2088F-3BAF-C6D8-9721-AD0BE5BD7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591" y="718687"/>
            <a:ext cx="2124460" cy="1584963"/>
          </a:xfrm>
          <a:prstGeom prst="rect">
            <a:avLst/>
          </a:prstGeom>
        </p:spPr>
      </p:pic>
      <p:grpSp>
        <p:nvGrpSpPr>
          <p:cNvPr id="14" name="Foster With Us Image">
            <a:extLst>
              <a:ext uri="{FF2B5EF4-FFF2-40B4-BE49-F238E27FC236}">
                <a16:creationId xmlns:a16="http://schemas.microsoft.com/office/drawing/2014/main" id="{35DFB0E5-9B54-F825-243A-208E0C4BCF57}"/>
              </a:ext>
            </a:extLst>
          </p:cNvPr>
          <p:cNvGrpSpPr/>
          <p:nvPr/>
        </p:nvGrpSpPr>
        <p:grpSpPr>
          <a:xfrm rot="21081905">
            <a:off x="5859862" y="5131994"/>
            <a:ext cx="2308626" cy="1565006"/>
            <a:chOff x="6332022" y="5123913"/>
            <a:chExt cx="2308626" cy="156500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7799D79-8206-BD96-8A44-90765BA964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2944"/>
            <a:stretch/>
          </p:blipFill>
          <p:spPr>
            <a:xfrm rot="557636">
              <a:off x="6332022" y="5123913"/>
              <a:ext cx="2308626" cy="14288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18A1CD-F5B3-D7F9-822B-CDB63A62AD5A}"/>
                </a:ext>
              </a:extLst>
            </p:cNvPr>
            <p:cNvSpPr/>
            <p:nvPr/>
          </p:nvSpPr>
          <p:spPr>
            <a:xfrm rot="543791">
              <a:off x="8054744" y="6544943"/>
              <a:ext cx="432925" cy="14397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6" name="Cover Layer">
            <a:extLst>
              <a:ext uri="{FF2B5EF4-FFF2-40B4-BE49-F238E27FC236}">
                <a16:creationId xmlns:a16="http://schemas.microsoft.com/office/drawing/2014/main" id="{724B9373-655C-7038-BB2C-19495075ED9F}"/>
              </a:ext>
            </a:extLst>
          </p:cNvPr>
          <p:cNvSpPr/>
          <p:nvPr/>
        </p:nvSpPr>
        <p:spPr>
          <a:xfrm>
            <a:off x="-51151" y="-107414"/>
            <a:ext cx="12294301" cy="707282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Left Menu Bar">
            <a:extLst>
              <a:ext uri="{FF2B5EF4-FFF2-40B4-BE49-F238E27FC236}">
                <a16:creationId xmlns:a16="http://schemas.microsoft.com/office/drawing/2014/main" id="{8859F3E8-C2CA-8583-2497-597F2DA308A7}"/>
              </a:ext>
            </a:extLst>
          </p:cNvPr>
          <p:cNvSpPr/>
          <p:nvPr/>
        </p:nvSpPr>
        <p:spPr>
          <a:xfrm rot="5400000">
            <a:off x="5681663" y="-5681302"/>
            <a:ext cx="828675" cy="12192002"/>
          </a:xfrm>
          <a:prstGeom prst="rect">
            <a:avLst/>
          </a:prstGeom>
          <a:solidFill>
            <a:srgbClr val="005775"/>
          </a:solidFill>
          <a:ln>
            <a:solidFill>
              <a:srgbClr val="00577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GB" sz="3200" dirty="0"/>
              <a:t>          Social Work Teams and Fostering &amp; Adoption Services</a:t>
            </a:r>
          </a:p>
        </p:txBody>
      </p:sp>
      <p:pic>
        <p:nvPicPr>
          <p:cNvPr id="12" name="Graphic 11" descr="Group of men with solid fill">
            <a:extLst>
              <a:ext uri="{FF2B5EF4-FFF2-40B4-BE49-F238E27FC236}">
                <a16:creationId xmlns:a16="http://schemas.microsoft.com/office/drawing/2014/main" id="{8652921E-06C2-30C7-596D-52BA8E0B2A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50" y="5469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8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7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BFE08-03A3-D613-B55C-DD06859C1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2098323"/>
            <a:ext cx="7232650" cy="3071282"/>
          </a:xfrm>
        </p:spPr>
        <p:txBody>
          <a:bodyPr>
            <a:normAutofit fontScale="85000" lnSpcReduction="100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n-GB" sz="18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Panels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en-GB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are numerous panels which support permanency considerations for our children and youn</a:t>
            </a: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 people. These panels help to keep our outcome in focus</a:t>
            </a:r>
            <a:endParaRPr lang="en-GB" sz="18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8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Practice and Resources Panel (P.A.R.P.). The Panel oversees and provides case direction/decisions about children on the edges of care and admission to care, including directions for exploration of wider family network options for children through Family Group Conferencing and viability assessments. </a:t>
            </a:r>
            <a:endParaRPr lang="en-GB" sz="18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8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Adoption Panel /ADM for best interests and adopter approval </a:t>
            </a:r>
            <a:endParaRPr lang="en-GB" sz="18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8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Foster Panel/ADM for long term match approvals </a:t>
            </a:r>
            <a:endParaRPr lang="en-GB" sz="18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5" name="HCC Logo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E6F09DD-7BB4-C213-D6A9-AA58DD04E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591" y="718687"/>
            <a:ext cx="2124460" cy="1584963"/>
          </a:xfrm>
          <a:prstGeom prst="rect">
            <a:avLst/>
          </a:prstGeom>
        </p:spPr>
      </p:pic>
      <p:pic>
        <p:nvPicPr>
          <p:cNvPr id="5" name="Outcome Bees">
            <a:extLst>
              <a:ext uri="{FF2B5EF4-FFF2-40B4-BE49-F238E27FC236}">
                <a16:creationId xmlns:a16="http://schemas.microsoft.com/office/drawing/2014/main" id="{9972CF57-1686-CFEF-656F-D5FF9AC51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781" y="2454681"/>
            <a:ext cx="3635924" cy="3646810"/>
          </a:xfrm>
          <a:prstGeom prst="rect">
            <a:avLst/>
          </a:prstGeom>
        </p:spPr>
      </p:pic>
      <p:sp>
        <p:nvSpPr>
          <p:cNvPr id="56" name="Cover Layer">
            <a:extLst>
              <a:ext uri="{FF2B5EF4-FFF2-40B4-BE49-F238E27FC236}">
                <a16:creationId xmlns:a16="http://schemas.microsoft.com/office/drawing/2014/main" id="{19B17FC1-D3B8-8D05-C51C-30E71A184F69}"/>
              </a:ext>
            </a:extLst>
          </p:cNvPr>
          <p:cNvSpPr/>
          <p:nvPr/>
        </p:nvSpPr>
        <p:spPr>
          <a:xfrm>
            <a:off x="-51151" y="-101609"/>
            <a:ext cx="12294301" cy="707282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Left Menu Bar">
            <a:extLst>
              <a:ext uri="{FF2B5EF4-FFF2-40B4-BE49-F238E27FC236}">
                <a16:creationId xmlns:a16="http://schemas.microsoft.com/office/drawing/2014/main" id="{0CA7DD25-1268-9D50-DC74-A85C526BEEDE}"/>
              </a:ext>
            </a:extLst>
          </p:cNvPr>
          <p:cNvSpPr/>
          <p:nvPr/>
        </p:nvSpPr>
        <p:spPr>
          <a:xfrm rot="5400000">
            <a:off x="5681663" y="-5681302"/>
            <a:ext cx="828675" cy="12192002"/>
          </a:xfrm>
          <a:prstGeom prst="rect">
            <a:avLst/>
          </a:prstGeom>
          <a:solidFill>
            <a:srgbClr val="005775"/>
          </a:solidFill>
          <a:ln>
            <a:solidFill>
              <a:srgbClr val="00577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GB" sz="3200" dirty="0"/>
              <a:t>          Panels</a:t>
            </a:r>
          </a:p>
        </p:txBody>
      </p:sp>
      <p:pic>
        <p:nvPicPr>
          <p:cNvPr id="12" name="Graphic 11" descr="Meeting with solid fill">
            <a:extLst>
              <a:ext uri="{FF2B5EF4-FFF2-40B4-BE49-F238E27FC236}">
                <a16:creationId xmlns:a16="http://schemas.microsoft.com/office/drawing/2014/main" id="{0A514E7E-3821-0A60-FDDC-7A07C7300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50" y="5469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1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BFE08-03A3-D613-B55C-DD06859C1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2458968"/>
            <a:ext cx="7864888" cy="1940063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n-GB" sz="18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Family </a:t>
            </a:r>
            <a:r>
              <a:rPr lang="en-GB" sz="1800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&amp;</a:t>
            </a:r>
            <a:r>
              <a:rPr lang="en-GB" sz="18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Friends Service</a:t>
            </a:r>
            <a:endParaRPr lang="en-GB" sz="1800" b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Assessment, approval and support of foster carers who are relatives of/or adults who have a close connection to the child.</a:t>
            </a:r>
            <a:endParaRPr lang="en-GB" sz="18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SGO assessments and support to achieve permanency within the family network for children under a Special Guardianship Order </a:t>
            </a:r>
            <a:endParaRPr lang="en-GB" sz="18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9" name="HCC Logo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4F7AC81-050B-EF19-B5AB-8EC6B78CC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591" y="718687"/>
            <a:ext cx="2124460" cy="1584963"/>
          </a:xfrm>
          <a:prstGeom prst="rect">
            <a:avLst/>
          </a:prstGeom>
        </p:spPr>
      </p:pic>
      <p:pic>
        <p:nvPicPr>
          <p:cNvPr id="5" name="HCC Parenting Strat">
            <a:extLst>
              <a:ext uri="{FF2B5EF4-FFF2-40B4-BE49-F238E27FC236}">
                <a16:creationId xmlns:a16="http://schemas.microsoft.com/office/drawing/2014/main" id="{391952EB-C838-56B0-684B-CE92A1A5E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0118">
            <a:off x="8479938" y="2579866"/>
            <a:ext cx="2482008" cy="3570608"/>
          </a:xfrm>
          <a:prstGeom prst="rect">
            <a:avLst/>
          </a:prstGeom>
        </p:spPr>
      </p:pic>
      <p:sp>
        <p:nvSpPr>
          <p:cNvPr id="56" name="Cover Layer">
            <a:extLst>
              <a:ext uri="{FF2B5EF4-FFF2-40B4-BE49-F238E27FC236}">
                <a16:creationId xmlns:a16="http://schemas.microsoft.com/office/drawing/2014/main" id="{C70533C4-9029-B475-2E22-536C2E04F262}"/>
              </a:ext>
            </a:extLst>
          </p:cNvPr>
          <p:cNvSpPr/>
          <p:nvPr/>
        </p:nvSpPr>
        <p:spPr>
          <a:xfrm>
            <a:off x="-51151" y="-107415"/>
            <a:ext cx="12294301" cy="707282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Left Menu Bar">
            <a:extLst>
              <a:ext uri="{FF2B5EF4-FFF2-40B4-BE49-F238E27FC236}">
                <a16:creationId xmlns:a16="http://schemas.microsoft.com/office/drawing/2014/main" id="{7841FDB2-455F-8A39-4A18-16D38E27A79F}"/>
              </a:ext>
            </a:extLst>
          </p:cNvPr>
          <p:cNvSpPr/>
          <p:nvPr/>
        </p:nvSpPr>
        <p:spPr>
          <a:xfrm rot="5400000">
            <a:off x="5681663" y="-5681302"/>
            <a:ext cx="828675" cy="12192002"/>
          </a:xfrm>
          <a:prstGeom prst="rect">
            <a:avLst/>
          </a:prstGeom>
          <a:solidFill>
            <a:srgbClr val="005775"/>
          </a:solidFill>
          <a:ln>
            <a:solidFill>
              <a:srgbClr val="00577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GB" sz="3200" dirty="0"/>
              <a:t>          Family &amp; Friends Service</a:t>
            </a:r>
          </a:p>
        </p:txBody>
      </p:sp>
      <p:pic>
        <p:nvPicPr>
          <p:cNvPr id="12" name="Graphic 11" descr="Cheers with solid fill">
            <a:extLst>
              <a:ext uri="{FF2B5EF4-FFF2-40B4-BE49-F238E27FC236}">
                <a16:creationId xmlns:a16="http://schemas.microsoft.com/office/drawing/2014/main" id="{1FA25D61-9D1E-39DE-C05B-CFBC55E55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50" y="10903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7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LL Text">
            <a:extLst>
              <a:ext uri="{FF2B5EF4-FFF2-40B4-BE49-F238E27FC236}">
                <a16:creationId xmlns:a16="http://schemas.microsoft.com/office/drawing/2014/main" id="{1D4330FF-9100-A3C0-E4C4-9CFB30169D52}"/>
              </a:ext>
            </a:extLst>
          </p:cNvPr>
          <p:cNvSpPr txBox="1"/>
          <p:nvPr/>
        </p:nvSpPr>
        <p:spPr>
          <a:xfrm>
            <a:off x="690840" y="4816907"/>
            <a:ext cx="7999900" cy="1559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n-GB" sz="18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Lifelong Links </a:t>
            </a:r>
            <a:endParaRPr lang="en-GB" sz="1800" b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20212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child centred process with the aim of establishing lasting connections and support networks early in a young person's care journey to provide stability and support throughout their time in care and into independent living and beyond.</a:t>
            </a:r>
            <a:endParaRPr lang="en-GB" sz="18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FGC Text">
            <a:extLst>
              <a:ext uri="{FF2B5EF4-FFF2-40B4-BE49-F238E27FC236}">
                <a16:creationId xmlns:a16="http://schemas.microsoft.com/office/drawing/2014/main" id="{E51BFE08-03A3-D613-B55C-DD06859C1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532" y="1763541"/>
            <a:ext cx="5207641" cy="2149620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n-GB" sz="18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FGC service</a:t>
            </a:r>
            <a:endParaRPr lang="en-GB" sz="1800" b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Meetings that brings together the young person with their family, carers, social worker, and wider social network to hear what they want and help develop a realistic plan of how everyone can support them the best.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FGC Doc2">
            <a:extLst>
              <a:ext uri="{FF2B5EF4-FFF2-40B4-BE49-F238E27FC236}">
                <a16:creationId xmlns:a16="http://schemas.microsoft.com/office/drawing/2014/main" id="{6E3E87D5-865B-C97C-6366-623B102C1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15272">
            <a:off x="637719" y="1052368"/>
            <a:ext cx="2171643" cy="3096000"/>
          </a:xfrm>
          <a:prstGeom prst="rect">
            <a:avLst/>
          </a:prstGeom>
        </p:spPr>
      </p:pic>
      <p:pic>
        <p:nvPicPr>
          <p:cNvPr id="9" name="FGC Doc1">
            <a:extLst>
              <a:ext uri="{FF2B5EF4-FFF2-40B4-BE49-F238E27FC236}">
                <a16:creationId xmlns:a16="http://schemas.microsoft.com/office/drawing/2014/main" id="{216F3332-4B0B-FECE-1E21-398184FAE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8673">
            <a:off x="1052732" y="1228183"/>
            <a:ext cx="2179817" cy="3094894"/>
          </a:xfrm>
          <a:prstGeom prst="rect">
            <a:avLst/>
          </a:prstGeom>
        </p:spPr>
      </p:pic>
      <p:pic>
        <p:nvPicPr>
          <p:cNvPr id="14" name="LLL Logo">
            <a:extLst>
              <a:ext uri="{FF2B5EF4-FFF2-40B4-BE49-F238E27FC236}">
                <a16:creationId xmlns:a16="http://schemas.microsoft.com/office/drawing/2014/main" id="{AFA795C5-AAEA-F34A-0CB3-BC21C4A63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4192" y="4915400"/>
            <a:ext cx="1953556" cy="1008000"/>
          </a:xfrm>
          <a:prstGeom prst="rect">
            <a:avLst/>
          </a:prstGeom>
        </p:spPr>
      </p:pic>
      <p:pic>
        <p:nvPicPr>
          <p:cNvPr id="7" name="FGC Logo">
            <a:extLst>
              <a:ext uri="{FF2B5EF4-FFF2-40B4-BE49-F238E27FC236}">
                <a16:creationId xmlns:a16="http://schemas.microsoft.com/office/drawing/2014/main" id="{5113BEF8-589B-06AB-5EEA-B0691649D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320" y="2758582"/>
            <a:ext cx="1759040" cy="1701887"/>
          </a:xfrm>
          <a:prstGeom prst="rect">
            <a:avLst/>
          </a:prstGeom>
        </p:spPr>
      </p:pic>
      <p:pic>
        <p:nvPicPr>
          <p:cNvPr id="17" name="HCC Logo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A66B028-CA6C-0C35-5562-9D61D388AC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591" y="718687"/>
            <a:ext cx="2124460" cy="1584963"/>
          </a:xfrm>
          <a:prstGeom prst="rect">
            <a:avLst/>
          </a:prstGeom>
        </p:spPr>
      </p:pic>
      <p:sp>
        <p:nvSpPr>
          <p:cNvPr id="56" name="Cover Layer">
            <a:extLst>
              <a:ext uri="{FF2B5EF4-FFF2-40B4-BE49-F238E27FC236}">
                <a16:creationId xmlns:a16="http://schemas.microsoft.com/office/drawing/2014/main" id="{AD1ED759-0836-400E-4F5C-4A65B16C0E3A}"/>
              </a:ext>
            </a:extLst>
          </p:cNvPr>
          <p:cNvSpPr/>
          <p:nvPr/>
        </p:nvSpPr>
        <p:spPr>
          <a:xfrm>
            <a:off x="-51151" y="-107414"/>
            <a:ext cx="12294301" cy="707282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Left Menu Bar">
            <a:extLst>
              <a:ext uri="{FF2B5EF4-FFF2-40B4-BE49-F238E27FC236}">
                <a16:creationId xmlns:a16="http://schemas.microsoft.com/office/drawing/2014/main" id="{85B4D61E-0970-C4DA-BF0A-991ADFE60C97}"/>
              </a:ext>
            </a:extLst>
          </p:cNvPr>
          <p:cNvSpPr/>
          <p:nvPr/>
        </p:nvSpPr>
        <p:spPr>
          <a:xfrm rot="5400000">
            <a:off x="5681663" y="-5681302"/>
            <a:ext cx="828675" cy="12192002"/>
          </a:xfrm>
          <a:prstGeom prst="rect">
            <a:avLst/>
          </a:prstGeom>
          <a:solidFill>
            <a:srgbClr val="005775"/>
          </a:solidFill>
          <a:ln>
            <a:solidFill>
              <a:srgbClr val="00577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GB" sz="3200" dirty="0"/>
              <a:t>          Family Group Conferences &amp; Lifelong Links</a:t>
            </a:r>
          </a:p>
        </p:txBody>
      </p:sp>
      <p:pic>
        <p:nvPicPr>
          <p:cNvPr id="12" name="Graphic 11" descr="Boardroom with solid fill">
            <a:extLst>
              <a:ext uri="{FF2B5EF4-FFF2-40B4-BE49-F238E27FC236}">
                <a16:creationId xmlns:a16="http://schemas.microsoft.com/office/drawing/2014/main" id="{42009D49-D20B-388D-C6EF-22D6B2CCA9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692" y="5469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0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6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412a510-4c64-448d-9501-0e9bb7450609">XVTAZUJVTSQM-307003130-1750867</_dlc_DocId>
    <_dlc_DocIdUrl xmlns="2412a510-4c64-448d-9501-0e9bb7450609">
      <Url>https://onetouchhealth.sharepoint.com/sites/TrixData/_layouts/15/DocIdRedir.aspx?ID=XVTAZUJVTSQM-307003130-1750867</Url>
      <Description>XVTAZUJVTSQM-307003130-1750867</Description>
    </_dlc_DocIdUrl>
    <MigrationWizIdVersion xmlns="b7f336ec-8e78-434b-b427-21fcecaa0ab0" xsi:nil="true"/>
    <_Flow_SignoffStatus xmlns="b7f336ec-8e78-434b-b427-21fcecaa0ab0" xsi:nil="true"/>
    <TaxCatchAll xmlns="2412a510-4c64-448d-9501-0e9bb7450609" xsi:nil="true"/>
    <lcf76f155ced4ddcb4097134ff3c332f0 xmlns="b7f336ec-8e78-434b-b427-21fcecaa0ab0" xsi:nil="true"/>
    <MigrationWizId xmlns="b7f336ec-8e78-434b-b427-21fcecaa0ab0" xsi:nil="true"/>
    <lcf76f155ced4ddcb4097134ff3c332f xmlns="b7f336ec-8e78-434b-b427-21fcecaa0ab0">
      <Terms xmlns="http://schemas.microsoft.com/office/infopath/2007/PartnerControls"/>
    </lcf76f155ced4ddcb4097134ff3c332f>
    <MigrationWizIdPermissions xmlns="b7f336ec-8e78-434b-b427-21fcecaa0ab0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58C8ED44F9E48BBE01A42F74DC71E" ma:contentTypeVersion="20" ma:contentTypeDescription="Create a new document." ma:contentTypeScope="" ma:versionID="c197ca11b7af7bda6dde04a97e850320">
  <xsd:schema xmlns:xsd="http://www.w3.org/2001/XMLSchema" xmlns:xs="http://www.w3.org/2001/XMLSchema" xmlns:p="http://schemas.microsoft.com/office/2006/metadata/properties" xmlns:ns2="2412a510-4c64-448d-9501-0e9bb7450609" xmlns:ns3="b7f336ec-8e78-434b-b427-21fcecaa0ab0" targetNamespace="http://schemas.microsoft.com/office/2006/metadata/properties" ma:root="true" ma:fieldsID="7efab510bcc779bb3d2fe4d3beb2139c" ns2:_="" ns3:_="">
    <xsd:import namespace="2412a510-4c64-448d-9501-0e9bb7450609"/>
    <xsd:import namespace="b7f336ec-8e78-434b-b427-21fcecaa0a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igrationWizId" minOccurs="0"/>
                <xsd:element ref="ns3:MigrationWizIdPermissions" minOccurs="0"/>
                <xsd:element ref="ns3:MigrationWizIdVersion" minOccurs="0"/>
                <xsd:element ref="ns3:lcf76f155ced4ddcb4097134ff3c332f0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ServiceObjectDetectorVersions" minOccurs="0"/>
                <xsd:element ref="ns3:_Flow_SignoffStatu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2a510-4c64-448d-9501-0e9bb745060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bbfd4978-5222-4f91-b1f8-69ee88ca9f91}" ma:internalName="TaxCatchAll" ma:showField="CatchAllData" ma:web="2412a510-4c64-448d-9501-0e9bb74506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336ec-8e78-434b-b427-21fcecaa0ab0" elementFormDefault="qualified">
    <xsd:import namespace="http://schemas.microsoft.com/office/2006/documentManagement/types"/>
    <xsd:import namespace="http://schemas.microsoft.com/office/infopath/2007/PartnerControls"/>
    <xsd:element name="MigrationWizId" ma:index="11" nillable="true" ma:displayName="MigrationWizId" ma:internalName="MigrationWizId">
      <xsd:simpleType>
        <xsd:restriction base="dms:Text"/>
      </xsd:simpleType>
    </xsd:element>
    <xsd:element name="MigrationWizIdPermissions" ma:index="12" nillable="true" ma:displayName="MigrationWizIdPermissions" ma:internalName="MigrationWizIdPermissions">
      <xsd:simpleType>
        <xsd:restriction base="dms:Text"/>
      </xsd:simpleType>
    </xsd:element>
    <xsd:element name="MigrationWizIdVersion" ma:index="13" nillable="true" ma:displayName="MigrationWizIdVersion" ma:internalName="MigrationWizIdVersion">
      <xsd:simpleType>
        <xsd:restriction base="dms:Text"/>
      </xsd:simpleType>
    </xsd:element>
    <xsd:element name="lcf76f155ced4ddcb4097134ff3c332f0" ma:index="14" nillable="true" ma:displayName="Image Tags_0" ma:hidden="true" ma:internalName="lcf76f155ced4ddcb4097134ff3c332f0" ma:readOnly="false">
      <xsd:simpleType>
        <xsd:restriction base="dms:Note"/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5ed8af3-778a-4786-8df9-be30e22841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9" nillable="true" ma:displayName="Sign-off status" ma:internalName="Sign_x002d_off_x0020_status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15F8C9-26D0-4B5B-9AD3-AF98AE78F52D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7f336ec-8e78-434b-b427-21fcecaa0ab0"/>
    <ds:schemaRef ds:uri="2412a510-4c64-448d-9501-0e9bb7450609"/>
  </ds:schemaRefs>
</ds:datastoreItem>
</file>

<file path=customXml/itemProps2.xml><?xml version="1.0" encoding="utf-8"?>
<ds:datastoreItem xmlns:ds="http://schemas.openxmlformats.org/officeDocument/2006/customXml" ds:itemID="{B9AE7ACD-A72A-4547-BF9B-417EF28910F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7F29E92-B957-4639-A51C-D4E5A4C5811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B362253-FC52-48AF-B837-471CB156D6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12a510-4c64-448d-9501-0e9bb7450609"/>
    <ds:schemaRef ds:uri="b7f336ec-8e78-434b-b427-21fcecaa0a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3e92c36-6617-4e71-a989-dd739ad32a4d}" enabled="0" method="" siteId="{53e92c36-6617-4e71-a989-dd739ad32a4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Lato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Hertfordshire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Maggs</dc:creator>
  <cp:lastModifiedBy>Aimee Spiers</cp:lastModifiedBy>
  <cp:revision>14</cp:revision>
  <dcterms:created xsi:type="dcterms:W3CDTF">2023-10-12T10:10:22Z</dcterms:created>
  <dcterms:modified xsi:type="dcterms:W3CDTF">2025-02-18T10:55:31Z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0x0101004C158C8ED44F9E48BBE01A42F74DC71E</vt:lpwstr>
  </property>
  <property fmtid="{D5CDD505-2E9C-101B-9397-08002B2CF9AE}" pid="3" name="_dlc_DocIdItemGuid">
    <vt:lpwstr>de2f8ae2-f3a3-4ff9-b533-5c0ca0b36ffe</vt:lpwstr>
  </property>
  <property fmtid="{D5CDD505-2E9C-101B-9397-08002B2CF9AE}" pid="4" name="MediaServiceImageTags">
    <vt:lpwstr/>
  </property>
</Properties>
</file>